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306" r:id="rId4"/>
    <p:sldId id="307" r:id="rId5"/>
    <p:sldId id="308" r:id="rId6"/>
    <p:sldId id="269" r:id="rId7"/>
    <p:sldId id="270" r:id="rId8"/>
    <p:sldId id="271" r:id="rId9"/>
    <p:sldId id="309" r:id="rId10"/>
    <p:sldId id="310" r:id="rId11"/>
    <p:sldId id="31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1594" y="67"/>
      </p:cViewPr>
      <p:guideLst>
        <p:guide orient="horz" pos="2160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CD8C2-ED11-4C5D-BFB1-2B23E3BBFC8B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7F36-709B-4BED-A067-C7DB16BA189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20EA-0349-4705-BCA1-FD6E25D488B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04A80-5AB2-42BC-8BEE-7DD0D76C722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9B33-76AE-4D19-9682-D146607365A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D501-53D3-41AA-AB0F-EC7FAC1EB82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1C75-95A0-4782-AD5B-2C635E75B37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4B71-1D04-45C1-8B01-49A10CA9C07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0925-4DFA-4031-AC1C-EE687C8A35B9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9D56-42E6-4D5F-BCD7-8DF45E18B82B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3461-3314-417A-9E69-8C7D69C055C2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D5A3-45C0-4945-9331-D861858FAA3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3C51-0C46-4694-B1CA-F494AEDC758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79806-2787-4536-BE2E-76D988C6292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371600"/>
            <a:ext cx="7696200" cy="1737995"/>
          </a:xfrm>
        </p:spPr>
        <p:txBody>
          <a:bodyPr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TAV-Cart: Transaction Assistance and Validation Cart System for Effortless Shopping and Checkout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Tanish Singh Rajpal 	-	B202</a:t>
            </a:r>
            <a:br>
              <a:rPr lang="en-US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Akshit Naithani		-	B208</a:t>
            </a:r>
            <a:br>
              <a:rPr lang="en-US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Vansh Mistry 		- 	B223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Kiran </a:t>
            </a:r>
            <a:r>
              <a:rPr lang="en-US" altLang="en-IN" sz="2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Salunke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pic>
        <p:nvPicPr>
          <p:cNvPr id="1027" name="Picture 3" descr="C:\Users\kunal\Pictures\nmims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81462" y="4267378"/>
            <a:ext cx="1057275" cy="12096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4000" y="5380672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MPSTME, Shirpur Campus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2023-24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145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Thank you 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48015"/>
            <a:ext cx="9144000" cy="287784"/>
          </a:xfrm>
          <a:prstGeom prst="rect">
            <a:avLst/>
          </a:prstGeom>
          <a:solidFill>
            <a:srgbClr val="CC28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633922" y="958090"/>
            <a:ext cx="1875866" cy="10668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53" y="955437"/>
            <a:ext cx="941003" cy="1066898"/>
          </a:xfrm>
          <a:prstGeom prst="rect">
            <a:avLst/>
          </a:prstGeom>
        </p:spPr>
      </p:pic>
      <p:pic>
        <p:nvPicPr>
          <p:cNvPr id="1028" name="Picture 4" descr="Image 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2" t="24079" r="19813" b="63116"/>
          <a:stretch>
            <a:fillRect/>
          </a:stretch>
        </p:blipFill>
        <p:spPr bwMode="auto">
          <a:xfrm>
            <a:off x="194979" y="2190892"/>
            <a:ext cx="3906374" cy="11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t="41437" r="10807" b="42932"/>
          <a:stretch>
            <a:fillRect/>
          </a:stretch>
        </p:blipFill>
        <p:spPr bwMode="auto">
          <a:xfrm>
            <a:off x="5042357" y="2190892"/>
            <a:ext cx="3906371" cy="11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61475" r="5834" b="8171"/>
          <a:stretch>
            <a:fillRect/>
          </a:stretch>
        </p:blipFill>
        <p:spPr bwMode="auto">
          <a:xfrm>
            <a:off x="2028825" y="3429000"/>
            <a:ext cx="5086349" cy="24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48015"/>
            <a:ext cx="9144000" cy="287784"/>
          </a:xfrm>
          <a:prstGeom prst="rect">
            <a:avLst/>
          </a:prstGeom>
          <a:solidFill>
            <a:srgbClr val="CC28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510117" y="991907"/>
            <a:ext cx="4771460" cy="9426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41" y="1016218"/>
            <a:ext cx="788545" cy="894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1810" y="1099785"/>
            <a:ext cx="3411685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Bahnschrift SemiBold" panose="020B0502040204020203" pitchFamily="34" charset="0"/>
              </a:rPr>
              <a:t>MUKESH PATEL SCHOOL OF TECHNOLOGY</a:t>
            </a:r>
            <a:endParaRPr lang="en-US" sz="1350" dirty="0">
              <a:latin typeface="Bahnschrift SemiBold" panose="020B0502040204020203" pitchFamily="34" charset="0"/>
            </a:endParaRPr>
          </a:p>
          <a:p>
            <a:r>
              <a:rPr lang="en-US" sz="1350" dirty="0">
                <a:latin typeface="Bahnschrift SemiBold" panose="020B0502040204020203" pitchFamily="34" charset="0"/>
              </a:rPr>
              <a:t>MANAGEMENT &amp; ENGINEERING</a:t>
            </a:r>
            <a:endParaRPr lang="en-US" sz="1350" dirty="0">
              <a:latin typeface="Bahnschrift SemiBold" panose="020B0502040204020203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Bahnschrift SemiBold" panose="020B0502040204020203" pitchFamily="34" charset="0"/>
              </a:rPr>
              <a:t>Shirpur Campus</a:t>
            </a:r>
            <a:endParaRPr lang="en-IN" sz="1200" dirty="0">
              <a:latin typeface="Bahnschrift SemiBold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8040" y="1099785"/>
            <a:ext cx="0" cy="738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683" t="24845" r="8742" b="55831"/>
          <a:stretch>
            <a:fillRect/>
          </a:stretch>
        </p:blipFill>
        <p:spPr>
          <a:xfrm>
            <a:off x="255204" y="2430670"/>
            <a:ext cx="4262718" cy="1393220"/>
          </a:xfrm>
          <a:prstGeom prst="rect">
            <a:avLst/>
          </a:prstGeom>
        </p:spPr>
      </p:pic>
      <p:pic>
        <p:nvPicPr>
          <p:cNvPr id="1026" name="Picture 2" descr="Image 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52771" r="6161" b="18370"/>
          <a:stretch>
            <a:fillRect/>
          </a:stretch>
        </p:blipFill>
        <p:spPr bwMode="auto">
          <a:xfrm>
            <a:off x="4686301" y="3823890"/>
            <a:ext cx="4331021" cy="20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204" y="2114447"/>
            <a:ext cx="8762118" cy="29908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Bahnschrift SemiBold" panose="020B0502040204020203" pitchFamily="34" charset="0"/>
              </a:rPr>
              <a:t>MUKESH PATEL SCHOOL OF TECHNOLOGY MANAGEMENT &amp; ENGINEERING, SHIRPUR CAMPUS</a:t>
            </a:r>
            <a:endParaRPr lang="en-US" sz="135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48015"/>
            <a:ext cx="9144000" cy="287784"/>
          </a:xfrm>
          <a:prstGeom prst="rect">
            <a:avLst/>
          </a:prstGeom>
          <a:solidFill>
            <a:srgbClr val="CC28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510117" y="991907"/>
            <a:ext cx="4771460" cy="9426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41" y="1016218"/>
            <a:ext cx="788545" cy="894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1810" y="1099785"/>
            <a:ext cx="3411685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Bahnschrift SemiBold" panose="020B0502040204020203" pitchFamily="34" charset="0"/>
              </a:rPr>
              <a:t>MUKESH PATEL SCHOOL OF TECHNOLOGY</a:t>
            </a:r>
            <a:endParaRPr lang="en-US" sz="1350" dirty="0">
              <a:latin typeface="Bahnschrift SemiBold" panose="020B0502040204020203" pitchFamily="34" charset="0"/>
            </a:endParaRPr>
          </a:p>
          <a:p>
            <a:r>
              <a:rPr lang="en-US" sz="1350" dirty="0">
                <a:latin typeface="Bahnschrift SemiBold" panose="020B0502040204020203" pitchFamily="34" charset="0"/>
              </a:rPr>
              <a:t>MANAGEMENT &amp; ENGINEERING</a:t>
            </a:r>
            <a:endParaRPr lang="en-US" sz="1350" dirty="0">
              <a:latin typeface="Bahnschrift SemiBold" panose="020B0502040204020203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Bahnschrift SemiBold" panose="020B0502040204020203" pitchFamily="34" charset="0"/>
              </a:rPr>
              <a:t>Shirpur Campus</a:t>
            </a:r>
            <a:endParaRPr lang="en-IN" sz="1200" dirty="0">
              <a:latin typeface="Bahnschrift SemiBold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8040" y="1099785"/>
            <a:ext cx="0" cy="738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48" y="2042450"/>
            <a:ext cx="2586398" cy="335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7" y="2378253"/>
            <a:ext cx="4122519" cy="144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52" y="3277115"/>
            <a:ext cx="4172532" cy="264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/>
                <a:cs typeface="Times New Roman" panose="02020603050405020304"/>
              </a:rPr>
              <a:t>TAV Cart prototype sketch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drawing of a c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2423201" y="614487"/>
            <a:ext cx="4319064" cy="65617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/>
                <a:cs typeface="Times New Roman" panose="02020603050405020304"/>
                <a:sym typeface="+mn-ea"/>
              </a:rPr>
              <a:t>Research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Picture 4" descr="A document with text on i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46" y="1416675"/>
            <a:ext cx="2946382" cy="4142705"/>
          </a:xfrm>
          <a:prstGeom prst="rect">
            <a:avLst/>
          </a:prstGeom>
        </p:spPr>
      </p:pic>
      <p:pic>
        <p:nvPicPr>
          <p:cNvPr id="6" name="Picture 5" descr="A document with text on 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69" y="1416676"/>
            <a:ext cx="3050410" cy="4142705"/>
          </a:xfrm>
          <a:prstGeom prst="rect">
            <a:avLst/>
          </a:prstGeom>
        </p:spPr>
      </p:pic>
      <p:pic>
        <p:nvPicPr>
          <p:cNvPr id="7" name="Picture 6" descr="A document with text on i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7" y="1405943"/>
            <a:ext cx="3099356" cy="4153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/>
                <a:cs typeface="Times New Roman" panose="02020603050405020304"/>
                <a:sym typeface="+mn-ea"/>
              </a:rPr>
              <a:t>Research Paper</a:t>
            </a:r>
            <a:endParaRPr lang="en-US" dirty="0"/>
          </a:p>
        </p:txBody>
      </p:sp>
      <p:pic>
        <p:nvPicPr>
          <p:cNvPr id="5" name="Content Placeholder 4" descr="A diagram of a flow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30" y="1600200"/>
            <a:ext cx="2856692" cy="42039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Picture 5" descr="A document with text on 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91" y="1599126"/>
            <a:ext cx="3376422" cy="4207101"/>
          </a:xfrm>
          <a:prstGeom prst="rect">
            <a:avLst/>
          </a:prstGeom>
        </p:spPr>
      </p:pic>
      <p:pic>
        <p:nvPicPr>
          <p:cNvPr id="7" name="Picture 6" descr="A document with text on i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33" y="1599126"/>
            <a:ext cx="2886922" cy="4207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Conferences</a:t>
            </a:r>
            <a:endParaRPr lang="en-US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rcRect l="-58" t="8298" r="-18" b="146"/>
          <a:stretch>
            <a:fillRect/>
          </a:stretch>
        </p:blipFill>
        <p:spPr>
          <a:xfrm>
            <a:off x="1119" y="1919785"/>
            <a:ext cx="9138132" cy="46100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Hardware Parts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96" y="1600200"/>
            <a:ext cx="9023796" cy="47513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ea typeface="+mn-lt"/>
                <a:cs typeface="+mn-lt"/>
              </a:rPr>
              <a:t>Smartphone/Tablet/POS system - Preferably POS system but if cost is a issue then tablet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Barcode Scanner x2 capable of scanning for 1-2 meters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Weight Sensor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Load Cell Amplifier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Microcontroller - Already have Raspberry Pi but can use Arduino Uno or even mini to cut cost of the cart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Battery Pack - probably lithium ion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Wi-Fi Module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Cart/Bucket - Also plastic sheets/boards to enclose the wirings and other hardware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Programmable LED light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Speaker (optional)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NFC tags (optional)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Tools like screws, screwdriver, pilers, cutters, etc.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WPS Presentation</Application>
  <PresentationFormat>On-screen Show (4:3)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Bahnschrift SemiBold</vt:lpstr>
      <vt:lpstr>Times New Roman</vt:lpstr>
      <vt:lpstr>Calibri</vt:lpstr>
      <vt:lpstr>Microsoft YaHei</vt:lpstr>
      <vt:lpstr>Arial Unicode MS</vt:lpstr>
      <vt:lpstr>Office Theme</vt:lpstr>
      <vt:lpstr>A  Presentation on “TAV-Cart: Transaction Assistance and Validation Cart System for Effortless Shopping and Checkout”  By Tanish Singh Rajpal 	-	B202 Akshit Naithani		-	B208 Vansh Mistry 		- 	B223   Under the Guidance of Prof. Kiran Salunke </vt:lpstr>
      <vt:lpstr>PowerPoint 演示文稿</vt:lpstr>
      <vt:lpstr>PowerPoint 演示文稿</vt:lpstr>
      <vt:lpstr>PowerPoint 演示文稿</vt:lpstr>
      <vt:lpstr>TAV Cart prototype sketch</vt:lpstr>
      <vt:lpstr>Research Paper</vt:lpstr>
      <vt:lpstr>Research Paper</vt:lpstr>
      <vt:lpstr>Conferences</vt:lpstr>
      <vt:lpstr>Hardware Parts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Presentation on “TITLE OF PROJECT”  By NAME OF STUDENT    Under the Guidance of NAME OF GUIDE</dc:title>
  <dc:creator>kunal</dc:creator>
  <cp:lastModifiedBy>Vansh Mistry</cp:lastModifiedBy>
  <cp:revision>107</cp:revision>
  <dcterms:created xsi:type="dcterms:W3CDTF">2006-08-16T00:00:00Z</dcterms:created>
  <dcterms:modified xsi:type="dcterms:W3CDTF">2024-09-20T17:05:27Z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701DD23A585F43EE8458C3E580291DD9_12</vt:lpwstr>
  </property>
  <property fmtid="{D5CDD505-2E9C-101B-9397-08002B2CF9AE}" pid="3" name="KSOProductBuildVer">
    <vt:lpwstr>1033-12.2.0.13472</vt:lpwstr>
  </property>
</Properties>
</file>